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6" r:id="rId22"/>
    <p:sldId id="278" r:id="rId23"/>
    <p:sldId id="279" r:id="rId24"/>
    <p:sldId id="275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slide" Target="slide16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AutoCAD 2D_I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/>
          <a:lstStyle/>
          <a:p>
            <a:r>
              <a:rPr lang="en-US" dirty="0" smtClean="0"/>
              <a:t>Module 3: Freehand Pictorial Sketching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</a:rPr>
              <a:t>Activities</a:t>
            </a:r>
            <a:endParaRPr lang="en-US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hlinkClick r:id="rId2" action="ppaction://hlinksldjump"/>
          </p:cNvPr>
          <p:cNvSpPr/>
          <p:nvPr/>
        </p:nvSpPr>
        <p:spPr>
          <a:xfrm>
            <a:off x="762000" y="2209800"/>
            <a:ext cx="3429000" cy="13716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Practical Task 1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Oval 3">
            <a:hlinkClick r:id="rId3" action="ppaction://hlinksldjump"/>
          </p:cNvPr>
          <p:cNvSpPr/>
          <p:nvPr/>
        </p:nvSpPr>
        <p:spPr>
          <a:xfrm>
            <a:off x="4876800" y="2209800"/>
            <a:ext cx="3581400" cy="13716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Practical Task 2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Right Arrow 4">
            <a:hlinkClick r:id="rId4" action="ppaction://hlinksldjump"/>
          </p:cNvPr>
          <p:cNvSpPr/>
          <p:nvPr/>
        </p:nvSpPr>
        <p:spPr>
          <a:xfrm>
            <a:off x="6858000" y="5257800"/>
            <a:ext cx="1447800" cy="8382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Next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3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37755" t="3055" r="37732" b="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</a:rPr>
              <a:t>Isometric Projection</a:t>
            </a:r>
            <a:endParaRPr lang="en-US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Isometric Projection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Isometric drawings are drawn with the aid of a 60/30 set square and a tee square. Isometric drawings are constructed using lines at 30° to the horizontal and vertical lines as shown in the next figures.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391400" y="5791200"/>
            <a:ext cx="1447800" cy="8382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Next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6477000" y="4343400"/>
            <a:ext cx="2362200" cy="1066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Figures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Isometric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Note</a:t>
            </a:r>
            <a:r>
              <a:rPr lang="en-US" dirty="0" smtClean="0">
                <a:solidFill>
                  <a:srgbClr val="FF0000"/>
                </a:solidFill>
              </a:rPr>
              <a:t>: isometric drawings use the same stages as sketching</a:t>
            </a:r>
          </a:p>
          <a:p>
            <a:pPr lvl="0"/>
            <a:r>
              <a:rPr lang="en-US" dirty="0" smtClean="0"/>
              <a:t>Always start by faintly drawing the three axes of the component with the 60/30 set square.</a:t>
            </a:r>
          </a:p>
          <a:p>
            <a:pPr lvl="0"/>
            <a:r>
              <a:rPr lang="en-US" dirty="0" smtClean="0"/>
              <a:t>Make off the height, width and length along the appropriate axis. Fig. 3.5 a.</a:t>
            </a:r>
          </a:p>
          <a:p>
            <a:pPr lvl="0"/>
            <a:r>
              <a:rPr lang="en-US" dirty="0" smtClean="0"/>
              <a:t>Complete the box that will contain the finished object. Fig. 3.5 b.</a:t>
            </a:r>
          </a:p>
          <a:p>
            <a:pPr lvl="0"/>
            <a:r>
              <a:rPr lang="en-US" dirty="0" smtClean="0"/>
              <a:t>Still using feint lines build in the shape required. Fig.3.5 c.</a:t>
            </a:r>
          </a:p>
          <a:p>
            <a:pPr lvl="0"/>
            <a:r>
              <a:rPr lang="en-US" dirty="0" smtClean="0"/>
              <a:t>Finally line in with a more bold line type. Fig. 3.5 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6781800" y="5715000"/>
            <a:ext cx="2362200" cy="1066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Figures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5370" t="8588" r="38379" b="33171"/>
          <a:stretch>
            <a:fillRect/>
          </a:stretch>
        </p:blipFill>
        <p:spPr bwMode="auto">
          <a:xfrm>
            <a:off x="533400" y="1047690"/>
            <a:ext cx="2642870" cy="125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3505200" y="1504890"/>
            <a:ext cx="6858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13704" t="8357" r="37570" b="31667"/>
          <a:stretch>
            <a:fillRect/>
          </a:stretch>
        </p:blipFill>
        <p:spPr bwMode="auto">
          <a:xfrm>
            <a:off x="5029200" y="971490"/>
            <a:ext cx="2743200" cy="129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241929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Isometric axis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 l="28935" t="11041" r="36227" b="6573"/>
          <a:stretch>
            <a:fillRect/>
          </a:stretch>
        </p:blipFill>
        <p:spPr bwMode="auto">
          <a:xfrm>
            <a:off x="762000" y="3257490"/>
            <a:ext cx="1979295" cy="177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>
            <a:off x="3657600" y="3867090"/>
            <a:ext cx="6858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 cstate="print"/>
          <a:srcRect l="29375" t="11180" r="36064" b="7732"/>
          <a:stretch>
            <a:fillRect/>
          </a:stretch>
        </p:blipFill>
        <p:spPr bwMode="auto">
          <a:xfrm>
            <a:off x="5334000" y="3244155"/>
            <a:ext cx="1966595" cy="176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6" cstate="print"/>
          <a:srcRect l="30486" t="11852" r="37291" b="7939"/>
          <a:stretch>
            <a:fillRect/>
          </a:stretch>
        </p:blipFill>
        <p:spPr bwMode="auto">
          <a:xfrm>
            <a:off x="3200400" y="4857690"/>
            <a:ext cx="1816100" cy="176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19600" y="64578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Final Drawing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Isometric Projection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Left Arrow 12">
            <a:hlinkClick r:id="rId7" action="ppaction://hlinksldjump"/>
          </p:cNvPr>
          <p:cNvSpPr/>
          <p:nvPr/>
        </p:nvSpPr>
        <p:spPr>
          <a:xfrm>
            <a:off x="7162800" y="5562600"/>
            <a:ext cx="1295400" cy="685800"/>
          </a:xfrm>
          <a:prstGeom prst="lef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</a:rPr>
              <a:t>Activities</a:t>
            </a:r>
            <a:endParaRPr lang="en-US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Module Objectives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the completion of this module, the student will be able to: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Identify the importance of freehand pictorial sketching.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Correctly produce good quality freehand pictorial sketches.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762000" y="2209800"/>
            <a:ext cx="3429000" cy="13716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Practical Task 3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4876800" y="2209800"/>
            <a:ext cx="3581400" cy="13716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Home works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6858000" y="5257800"/>
            <a:ext cx="1447800" cy="8382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Next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34497" t="1118" r="342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</a:rPr>
              <a:t>Home </a:t>
            </a:r>
            <a:r>
              <a:rPr lang="en-US" sz="5400" dirty="0" err="1" smtClean="0">
                <a:solidFill>
                  <a:schemeClr val="accent3">
                    <a:lumMod val="50000"/>
                  </a:schemeClr>
                </a:solidFill>
              </a:rPr>
              <a:t>wrok</a:t>
            </a:r>
            <a:endParaRPr lang="en-US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val 2">
            <a:hlinkClick r:id="rId2" action="ppaction://hlinksldjump"/>
          </p:cNvPr>
          <p:cNvSpPr/>
          <p:nvPr/>
        </p:nvSpPr>
        <p:spPr>
          <a:xfrm>
            <a:off x="838200" y="3962400"/>
            <a:ext cx="3429000" cy="13716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Home work 1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Oval 3">
            <a:hlinkClick r:id="rId3" action="ppaction://hlinksldjump"/>
          </p:cNvPr>
          <p:cNvSpPr/>
          <p:nvPr/>
        </p:nvSpPr>
        <p:spPr>
          <a:xfrm>
            <a:off x="4953000" y="3962400"/>
            <a:ext cx="3581400" cy="13716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Home work 2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Left Arrow 4">
            <a:hlinkClick r:id="rId4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018" t="533" r="206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 l="34464" t="878" r="34143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>
            <a:hlinkClick r:id="rId3" action="ppaction://hlinksldjump"/>
          </p:cNvPr>
          <p:cNvSpPr/>
          <p:nvPr/>
        </p:nvSpPr>
        <p:spPr>
          <a:xfrm>
            <a:off x="7848600" y="6248400"/>
            <a:ext cx="1066800" cy="609600"/>
          </a:xfrm>
          <a:prstGeom prst="lef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Back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The End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</a:rPr>
              <a:t>Introduction</a:t>
            </a:r>
            <a:endParaRPr lang="en-US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Introduction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Freehand sketching is a very important skill in Design and Graphics that everyone can improve. Sketches can transfer ideas, instructions, and information in a clear and concise way however; this requires the sketches to have the same proportions as the original drawing/object.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An example is shown in the next figures.</a:t>
            </a:r>
          </a:p>
          <a:p>
            <a:pPr marL="0" indent="0" algn="r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Introduction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t="18140" r="58852" b="10695"/>
          <a:stretch>
            <a:fillRect/>
          </a:stretch>
        </p:blipFill>
        <p:spPr bwMode="auto">
          <a:xfrm>
            <a:off x="1447800" y="1828800"/>
            <a:ext cx="2590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2" cstate="print"/>
          <a:srcRect l="49234" b="4521"/>
          <a:stretch>
            <a:fillRect/>
          </a:stretch>
        </p:blipFill>
        <p:spPr bwMode="auto">
          <a:xfrm>
            <a:off x="5562600" y="1752600"/>
            <a:ext cx="2819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0" y="51917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Freehand Sketching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51816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Drawing using Tools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</a:rPr>
              <a:t>Sketching</a:t>
            </a:r>
            <a:endParaRPr lang="en-US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Sketching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53975" indent="-53975">
              <a:buNone/>
            </a:pPr>
            <a:r>
              <a:rPr lang="en-US" sz="2800" dirty="0" smtClean="0"/>
              <a:t>Sketching requires drawing freehand straight lines that are nearly straight. To draw a nearly straight line from one point (A) to another (B). With the pencil on point A, look to the point B then draw the line as shown below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581400"/>
            <a:ext cx="55626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Sketching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53975" indent="-53975">
              <a:buNone/>
            </a:pPr>
            <a:r>
              <a:rPr lang="en-US" sz="2800" dirty="0" smtClean="0"/>
              <a:t>Don’t look at the pencil point. Look to the point where you are going to. Your line should be as straight as the one shown below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2438400" y="3200400"/>
          <a:ext cx="4953000" cy="2467687"/>
        </p:xfrm>
        <a:graphic>
          <a:graphicData uri="http://schemas.openxmlformats.org/presentationml/2006/ole">
            <p:oleObj spid="_x0000_s18433" name="Bitmap Image" r:id="rId3" imgW="3467584" imgH="172426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Five stages sketch an object in good proportions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349</Words>
  <Application>Microsoft Office PowerPoint</Application>
  <PresentationFormat>On-screen Show (4:3)</PresentationFormat>
  <Paragraphs>56</Paragraphs>
  <Slides>25</Slides>
  <Notes>0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Bitmap Image</vt:lpstr>
      <vt:lpstr>AutoCAD 2D_I</vt:lpstr>
      <vt:lpstr>Module Objectives</vt:lpstr>
      <vt:lpstr>Introduction</vt:lpstr>
      <vt:lpstr>Introduction</vt:lpstr>
      <vt:lpstr>Introduction</vt:lpstr>
      <vt:lpstr>Sketching</vt:lpstr>
      <vt:lpstr>Sketching</vt:lpstr>
      <vt:lpstr>Sketching</vt:lpstr>
      <vt:lpstr>Five stages sketch an object in good proportions</vt:lpstr>
      <vt:lpstr>Slide 10</vt:lpstr>
      <vt:lpstr>Activities</vt:lpstr>
      <vt:lpstr>Slide 12</vt:lpstr>
      <vt:lpstr>Slide 13</vt:lpstr>
      <vt:lpstr>Slide 14</vt:lpstr>
      <vt:lpstr>Isometric Projection</vt:lpstr>
      <vt:lpstr>Isometric Projection</vt:lpstr>
      <vt:lpstr>Isometric Projection</vt:lpstr>
      <vt:lpstr>Slide 18</vt:lpstr>
      <vt:lpstr>Activities</vt:lpstr>
      <vt:lpstr>Slide 20</vt:lpstr>
      <vt:lpstr>Slide 21</vt:lpstr>
      <vt:lpstr>Home wrok</vt:lpstr>
      <vt:lpstr>Slide 23</vt:lpstr>
      <vt:lpstr>Slide 24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2D_I</dc:title>
  <dc:creator/>
  <cp:lastModifiedBy>aruna.anand</cp:lastModifiedBy>
  <cp:revision>9</cp:revision>
  <dcterms:created xsi:type="dcterms:W3CDTF">2006-08-16T00:00:00Z</dcterms:created>
  <dcterms:modified xsi:type="dcterms:W3CDTF">2012-04-21T18:02:50Z</dcterms:modified>
</cp:coreProperties>
</file>